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p91164@gmail.com" userId="36aba635e8ddc010" providerId="LiveId" clId="{4CD85EF3-2FD9-42FA-8A5B-AE35206F3824}"/>
    <pc:docChg chg="undo custSel addSld delSld modSld sldOrd">
      <pc:chgData name="stp91164@gmail.com" userId="36aba635e8ddc010" providerId="LiveId" clId="{4CD85EF3-2FD9-42FA-8A5B-AE35206F3824}" dt="2025-01-03T14:49:50.737" v="672" actId="1076"/>
      <pc:docMkLst>
        <pc:docMk/>
      </pc:docMkLst>
      <pc:sldChg chg="addSp modSp mod">
        <pc:chgData name="stp91164@gmail.com" userId="36aba635e8ddc010" providerId="LiveId" clId="{4CD85EF3-2FD9-42FA-8A5B-AE35206F3824}" dt="2025-01-03T13:55:08.832" v="193" actId="1076"/>
        <pc:sldMkLst>
          <pc:docMk/>
          <pc:sldMk cId="2508692813" sldId="256"/>
        </pc:sldMkLst>
        <pc:spChg chg="mod">
          <ac:chgData name="stp91164@gmail.com" userId="36aba635e8ddc010" providerId="LiveId" clId="{4CD85EF3-2FD9-42FA-8A5B-AE35206F3824}" dt="2025-01-03T13:55:08.832" v="193" actId="1076"/>
          <ac:spMkLst>
            <pc:docMk/>
            <pc:sldMk cId="2508692813" sldId="256"/>
            <ac:spMk id="3" creationId="{7F873F78-8770-3F89-B25A-EFE183A6F174}"/>
          </ac:spMkLst>
        </pc:spChg>
        <pc:spChg chg="mod">
          <ac:chgData name="stp91164@gmail.com" userId="36aba635e8ddc010" providerId="LiveId" clId="{4CD85EF3-2FD9-42FA-8A5B-AE35206F3824}" dt="2025-01-03T13:54:34.131" v="179" actId="1076"/>
          <ac:spMkLst>
            <pc:docMk/>
            <pc:sldMk cId="2508692813" sldId="256"/>
            <ac:spMk id="4" creationId="{0FE65504-97AB-68FF-EC45-0B5DDE6EB621}"/>
          </ac:spMkLst>
        </pc:spChg>
        <pc:picChg chg="add mod">
          <ac:chgData name="stp91164@gmail.com" userId="36aba635e8ddc010" providerId="LiveId" clId="{4CD85EF3-2FD9-42FA-8A5B-AE35206F3824}" dt="2025-01-03T13:52:29.939" v="107"/>
          <ac:picMkLst>
            <pc:docMk/>
            <pc:sldMk cId="2508692813" sldId="256"/>
            <ac:picMk id="5" creationId="{8F7C0FD7-E24C-7DE2-96AF-D4FCB9A6FE7C}"/>
          </ac:picMkLst>
        </pc:picChg>
      </pc:sldChg>
      <pc:sldChg chg="addSp delSp modSp add mod">
        <pc:chgData name="stp91164@gmail.com" userId="36aba635e8ddc010" providerId="LiveId" clId="{4CD85EF3-2FD9-42FA-8A5B-AE35206F3824}" dt="2025-01-03T14:02:07.618" v="228" actId="14100"/>
        <pc:sldMkLst>
          <pc:docMk/>
          <pc:sldMk cId="48097945" sldId="257"/>
        </pc:sldMkLst>
        <pc:spChg chg="del">
          <ac:chgData name="stp91164@gmail.com" userId="36aba635e8ddc010" providerId="LiveId" clId="{4CD85EF3-2FD9-42FA-8A5B-AE35206F3824}" dt="2025-01-03T13:57:22.488" v="195" actId="478"/>
          <ac:spMkLst>
            <pc:docMk/>
            <pc:sldMk cId="48097945" sldId="257"/>
            <ac:spMk id="3" creationId="{3496F456-803F-BC39-E01F-1245C0F4E17A}"/>
          </ac:spMkLst>
        </pc:spChg>
        <pc:spChg chg="del">
          <ac:chgData name="stp91164@gmail.com" userId="36aba635e8ddc010" providerId="LiveId" clId="{4CD85EF3-2FD9-42FA-8A5B-AE35206F3824}" dt="2025-01-03T13:57:29.225" v="197" actId="478"/>
          <ac:spMkLst>
            <pc:docMk/>
            <pc:sldMk cId="48097945" sldId="257"/>
            <ac:spMk id="4" creationId="{4CF1D724-FA59-E230-2493-1A7837A28E36}"/>
          </ac:spMkLst>
        </pc:spChg>
        <pc:spChg chg="add del mod">
          <ac:chgData name="stp91164@gmail.com" userId="36aba635e8ddc010" providerId="LiveId" clId="{4CD85EF3-2FD9-42FA-8A5B-AE35206F3824}" dt="2025-01-03T13:57:24.890" v="196" actId="478"/>
          <ac:spMkLst>
            <pc:docMk/>
            <pc:sldMk cId="48097945" sldId="257"/>
            <ac:spMk id="6" creationId="{89FC21F2-DEAC-6091-927E-674F1852A08B}"/>
          </ac:spMkLst>
        </pc:spChg>
        <pc:spChg chg="add mod">
          <ac:chgData name="stp91164@gmail.com" userId="36aba635e8ddc010" providerId="LiveId" clId="{4CD85EF3-2FD9-42FA-8A5B-AE35206F3824}" dt="2025-01-03T13:58:22.951" v="222" actId="1076"/>
          <ac:spMkLst>
            <pc:docMk/>
            <pc:sldMk cId="48097945" sldId="257"/>
            <ac:spMk id="7" creationId="{D5172034-1A68-95D7-3915-60D326C0F369}"/>
          </ac:spMkLst>
        </pc:spChg>
        <pc:picChg chg="add mod">
          <ac:chgData name="stp91164@gmail.com" userId="36aba635e8ddc010" providerId="LiveId" clId="{4CD85EF3-2FD9-42FA-8A5B-AE35206F3824}" dt="2025-01-03T14:02:07.618" v="228" actId="14100"/>
          <ac:picMkLst>
            <pc:docMk/>
            <pc:sldMk cId="48097945" sldId="257"/>
            <ac:picMk id="9" creationId="{7DE72C22-73BC-FE26-F030-3466996C95EB}"/>
          </ac:picMkLst>
        </pc:picChg>
      </pc:sldChg>
      <pc:sldChg chg="addSp delSp modSp add mod ord">
        <pc:chgData name="stp91164@gmail.com" userId="36aba635e8ddc010" providerId="LiveId" clId="{4CD85EF3-2FD9-42FA-8A5B-AE35206F3824}" dt="2025-01-03T14:12:05.517" v="371"/>
        <pc:sldMkLst>
          <pc:docMk/>
          <pc:sldMk cId="2893158670" sldId="258"/>
        </pc:sldMkLst>
        <pc:spChg chg="add del mod">
          <ac:chgData name="stp91164@gmail.com" userId="36aba635e8ddc010" providerId="LiveId" clId="{4CD85EF3-2FD9-42FA-8A5B-AE35206F3824}" dt="2025-01-03T14:04:12.212" v="261"/>
          <ac:spMkLst>
            <pc:docMk/>
            <pc:sldMk cId="2893158670" sldId="258"/>
            <ac:spMk id="2" creationId="{4A2CFEA1-4C0A-C0A9-0DE6-279CBBFB70A9}"/>
          </ac:spMkLst>
        </pc:spChg>
        <pc:spChg chg="add del mod">
          <ac:chgData name="stp91164@gmail.com" userId="36aba635e8ddc010" providerId="LiveId" clId="{4CD85EF3-2FD9-42FA-8A5B-AE35206F3824}" dt="2025-01-03T14:09:32.937" v="360" actId="478"/>
          <ac:spMkLst>
            <pc:docMk/>
            <pc:sldMk cId="2893158670" sldId="258"/>
            <ac:spMk id="3" creationId="{2962F583-3BFD-C262-B643-D676326C66D2}"/>
          </ac:spMkLst>
        </pc:spChg>
        <pc:spChg chg="mod">
          <ac:chgData name="stp91164@gmail.com" userId="36aba635e8ddc010" providerId="LiveId" clId="{4CD85EF3-2FD9-42FA-8A5B-AE35206F3824}" dt="2025-01-03T14:10:49.058" v="365" actId="1076"/>
          <ac:spMkLst>
            <pc:docMk/>
            <pc:sldMk cId="2893158670" sldId="258"/>
            <ac:spMk id="7" creationId="{6F5C42AF-9CFD-5F4A-77B9-E810CEF85004}"/>
          </ac:spMkLst>
        </pc:spChg>
        <pc:picChg chg="add mod">
          <ac:chgData name="stp91164@gmail.com" userId="36aba635e8ddc010" providerId="LiveId" clId="{4CD85EF3-2FD9-42FA-8A5B-AE35206F3824}" dt="2025-01-03T14:10:53.076" v="366" actId="1076"/>
          <ac:picMkLst>
            <pc:docMk/>
            <pc:sldMk cId="2893158670" sldId="258"/>
            <ac:picMk id="6" creationId="{495956BC-945F-F530-E057-3274AEB19BFF}"/>
          </ac:picMkLst>
        </pc:picChg>
        <pc:picChg chg="del">
          <ac:chgData name="stp91164@gmail.com" userId="36aba635e8ddc010" providerId="LiveId" clId="{4CD85EF3-2FD9-42FA-8A5B-AE35206F3824}" dt="2025-01-03T14:02:24.840" v="230" actId="478"/>
          <ac:picMkLst>
            <pc:docMk/>
            <pc:sldMk cId="2893158670" sldId="258"/>
            <ac:picMk id="9" creationId="{DFBB5372-A9D1-C5C2-A69E-94E2E692651C}"/>
          </ac:picMkLst>
        </pc:picChg>
        <pc:picChg chg="add mod">
          <ac:chgData name="stp91164@gmail.com" userId="36aba635e8ddc010" providerId="LiveId" clId="{4CD85EF3-2FD9-42FA-8A5B-AE35206F3824}" dt="2025-01-03T14:11:47.790" v="369" actId="1076"/>
          <ac:picMkLst>
            <pc:docMk/>
            <pc:sldMk cId="2893158670" sldId="258"/>
            <ac:picMk id="10" creationId="{5F2D4965-DA19-C619-C09A-C9A314FAB1B6}"/>
          </ac:picMkLst>
        </pc:picChg>
      </pc:sldChg>
      <pc:sldChg chg="modSp add mod">
        <pc:chgData name="stp91164@gmail.com" userId="36aba635e8ddc010" providerId="LiveId" clId="{4CD85EF3-2FD9-42FA-8A5B-AE35206F3824}" dt="2025-01-03T14:08:41.789" v="350" actId="20577"/>
        <pc:sldMkLst>
          <pc:docMk/>
          <pc:sldMk cId="2117798538" sldId="259"/>
        </pc:sldMkLst>
        <pc:spChg chg="mod">
          <ac:chgData name="stp91164@gmail.com" userId="36aba635e8ddc010" providerId="LiveId" clId="{4CD85EF3-2FD9-42FA-8A5B-AE35206F3824}" dt="2025-01-03T14:08:41.789" v="350" actId="20577"/>
          <ac:spMkLst>
            <pc:docMk/>
            <pc:sldMk cId="2117798538" sldId="259"/>
            <ac:spMk id="3" creationId="{B6913D46-F67E-B76A-87AD-38E837D3AEA2}"/>
          </ac:spMkLst>
        </pc:spChg>
      </pc:sldChg>
      <pc:sldChg chg="new del">
        <pc:chgData name="stp91164@gmail.com" userId="36aba635e8ddc010" providerId="LiveId" clId="{4CD85EF3-2FD9-42FA-8A5B-AE35206F3824}" dt="2025-01-03T14:08:19.392" v="342" actId="2696"/>
        <pc:sldMkLst>
          <pc:docMk/>
          <pc:sldMk cId="2766526168" sldId="259"/>
        </pc:sldMkLst>
      </pc:sldChg>
      <pc:sldChg chg="addSp delSp modSp add mod">
        <pc:chgData name="stp91164@gmail.com" userId="36aba635e8ddc010" providerId="LiveId" clId="{4CD85EF3-2FD9-42FA-8A5B-AE35206F3824}" dt="2025-01-03T14:14:41.909" v="407" actId="1076"/>
        <pc:sldMkLst>
          <pc:docMk/>
          <pc:sldMk cId="3724416532" sldId="260"/>
        </pc:sldMkLst>
        <pc:spChg chg="mod">
          <ac:chgData name="stp91164@gmail.com" userId="36aba635e8ddc010" providerId="LiveId" clId="{4CD85EF3-2FD9-42FA-8A5B-AE35206F3824}" dt="2025-01-03T14:12:35.761" v="392" actId="14100"/>
          <ac:spMkLst>
            <pc:docMk/>
            <pc:sldMk cId="3724416532" sldId="260"/>
            <ac:spMk id="7" creationId="{987C1BBE-C29B-E910-43A7-086BE4312960}"/>
          </ac:spMkLst>
        </pc:spChg>
        <pc:picChg chg="add del mod">
          <ac:chgData name="stp91164@gmail.com" userId="36aba635e8ddc010" providerId="LiveId" clId="{4CD85EF3-2FD9-42FA-8A5B-AE35206F3824}" dt="2025-01-03T14:13:24.391" v="401" actId="478"/>
          <ac:picMkLst>
            <pc:docMk/>
            <pc:sldMk cId="3724416532" sldId="260"/>
            <ac:picMk id="3" creationId="{B6EDA93B-B741-485D-5BD8-4F5F6527C547}"/>
          </ac:picMkLst>
        </pc:picChg>
        <pc:picChg chg="del">
          <ac:chgData name="stp91164@gmail.com" userId="36aba635e8ddc010" providerId="LiveId" clId="{4CD85EF3-2FD9-42FA-8A5B-AE35206F3824}" dt="2025-01-03T14:12:41.663" v="394" actId="478"/>
          <ac:picMkLst>
            <pc:docMk/>
            <pc:sldMk cId="3724416532" sldId="260"/>
            <ac:picMk id="6" creationId="{BA51D584-C524-51EE-7867-59D18CE69CBF}"/>
          </ac:picMkLst>
        </pc:picChg>
        <pc:picChg chg="del">
          <ac:chgData name="stp91164@gmail.com" userId="36aba635e8ddc010" providerId="LiveId" clId="{4CD85EF3-2FD9-42FA-8A5B-AE35206F3824}" dt="2025-01-03T14:12:40.939" v="393" actId="478"/>
          <ac:picMkLst>
            <pc:docMk/>
            <pc:sldMk cId="3724416532" sldId="260"/>
            <ac:picMk id="10" creationId="{0E9B101C-BC1C-089E-81DF-796663AEB5B3}"/>
          </ac:picMkLst>
        </pc:picChg>
        <pc:picChg chg="add mod">
          <ac:chgData name="stp91164@gmail.com" userId="36aba635e8ddc010" providerId="LiveId" clId="{4CD85EF3-2FD9-42FA-8A5B-AE35206F3824}" dt="2025-01-03T14:14:41.909" v="407" actId="1076"/>
          <ac:picMkLst>
            <pc:docMk/>
            <pc:sldMk cId="3724416532" sldId="260"/>
            <ac:picMk id="11" creationId="{094FFB82-BDB9-8094-B40F-2CC1E7F9C01D}"/>
          </ac:picMkLst>
        </pc:picChg>
        <pc:inkChg chg="add del">
          <ac:chgData name="stp91164@gmail.com" userId="36aba635e8ddc010" providerId="LiveId" clId="{4CD85EF3-2FD9-42FA-8A5B-AE35206F3824}" dt="2025-01-03T14:13:27.841" v="402" actId="478"/>
          <ac:inkMkLst>
            <pc:docMk/>
            <pc:sldMk cId="3724416532" sldId="260"/>
            <ac:inkMk id="4" creationId="{B45E9C6C-ADBB-FD2F-49B8-59AE63479BF5}"/>
          </ac:inkMkLst>
        </pc:inkChg>
        <pc:inkChg chg="add">
          <ac:chgData name="stp91164@gmail.com" userId="36aba635e8ddc010" providerId="LiveId" clId="{4CD85EF3-2FD9-42FA-8A5B-AE35206F3824}" dt="2025-01-03T14:13:17.088" v="400" actId="9405"/>
          <ac:inkMkLst>
            <pc:docMk/>
            <pc:sldMk cId="3724416532" sldId="260"/>
            <ac:inkMk id="8" creationId="{620A335F-C156-FB2E-36E7-468C43E7A733}"/>
          </ac:inkMkLst>
        </pc:inkChg>
      </pc:sldChg>
      <pc:sldChg chg="new del">
        <pc:chgData name="stp91164@gmail.com" userId="36aba635e8ddc010" providerId="LiveId" clId="{4CD85EF3-2FD9-42FA-8A5B-AE35206F3824}" dt="2025-01-03T14:14:52.445" v="409" actId="2696"/>
        <pc:sldMkLst>
          <pc:docMk/>
          <pc:sldMk cId="2529484851" sldId="261"/>
        </pc:sldMkLst>
      </pc:sldChg>
      <pc:sldChg chg="addSp delSp modSp add mod">
        <pc:chgData name="stp91164@gmail.com" userId="36aba635e8ddc010" providerId="LiveId" clId="{4CD85EF3-2FD9-42FA-8A5B-AE35206F3824}" dt="2025-01-03T14:41:35.964" v="556" actId="1076"/>
        <pc:sldMkLst>
          <pc:docMk/>
          <pc:sldMk cId="3284612574" sldId="261"/>
        </pc:sldMkLst>
        <pc:spChg chg="mod">
          <ac:chgData name="stp91164@gmail.com" userId="36aba635e8ddc010" providerId="LiveId" clId="{4CD85EF3-2FD9-42FA-8A5B-AE35206F3824}" dt="2025-01-03T14:15:46.796" v="423" actId="1076"/>
          <ac:spMkLst>
            <pc:docMk/>
            <pc:sldMk cId="3284612574" sldId="261"/>
            <ac:spMk id="7" creationId="{43023CE2-3992-39BB-0C71-D9B09F5686BD}"/>
          </ac:spMkLst>
        </pc:spChg>
        <pc:spChg chg="add del">
          <ac:chgData name="stp91164@gmail.com" userId="36aba635e8ddc010" providerId="LiveId" clId="{4CD85EF3-2FD9-42FA-8A5B-AE35206F3824}" dt="2025-01-03T14:39:17.727" v="539" actId="478"/>
          <ac:spMkLst>
            <pc:docMk/>
            <pc:sldMk cId="3284612574" sldId="261"/>
            <ac:spMk id="20" creationId="{1214CE4C-63CA-2836-5D90-306059A7196B}"/>
          </ac:spMkLst>
        </pc:spChg>
        <pc:spChg chg="add del mod">
          <ac:chgData name="stp91164@gmail.com" userId="36aba635e8ddc010" providerId="LiveId" clId="{4CD85EF3-2FD9-42FA-8A5B-AE35206F3824}" dt="2025-01-03T14:40:00.451" v="542" actId="478"/>
          <ac:spMkLst>
            <pc:docMk/>
            <pc:sldMk cId="3284612574" sldId="261"/>
            <ac:spMk id="21" creationId="{6472F96D-8635-4287-50BF-ADA0F34BADDE}"/>
          </ac:spMkLst>
        </pc:spChg>
        <pc:graphicFrameChg chg="add del mod modGraphic">
          <ac:chgData name="stp91164@gmail.com" userId="36aba635e8ddc010" providerId="LiveId" clId="{4CD85EF3-2FD9-42FA-8A5B-AE35206F3824}" dt="2025-01-03T14:19:23.111" v="511" actId="478"/>
          <ac:graphicFrameMkLst>
            <pc:docMk/>
            <pc:sldMk cId="3284612574" sldId="261"/>
            <ac:graphicFrameMk id="6" creationId="{C9A50323-3E70-7F62-6D2A-19E7F3C5E477}"/>
          </ac:graphicFrameMkLst>
        </pc:graphicFrameChg>
        <pc:picChg chg="add del mod">
          <ac:chgData name="stp91164@gmail.com" userId="36aba635e8ddc010" providerId="LiveId" clId="{4CD85EF3-2FD9-42FA-8A5B-AE35206F3824}" dt="2025-01-03T14:36:57.608" v="532" actId="478"/>
          <ac:picMkLst>
            <pc:docMk/>
            <pc:sldMk cId="3284612574" sldId="261"/>
            <ac:picMk id="10" creationId="{3655E611-1A79-A3FF-839F-7E900D82E027}"/>
          </ac:picMkLst>
        </pc:picChg>
        <pc:picChg chg="del">
          <ac:chgData name="stp91164@gmail.com" userId="36aba635e8ddc010" providerId="LiveId" clId="{4CD85EF3-2FD9-42FA-8A5B-AE35206F3824}" dt="2025-01-03T14:15:34.681" v="411" actId="478"/>
          <ac:picMkLst>
            <pc:docMk/>
            <pc:sldMk cId="3284612574" sldId="261"/>
            <ac:picMk id="11" creationId="{8385D9A1-13CD-54F3-A692-73F77192BE17}"/>
          </ac:picMkLst>
        </pc:picChg>
        <pc:picChg chg="add mod">
          <ac:chgData name="stp91164@gmail.com" userId="36aba635e8ddc010" providerId="LiveId" clId="{4CD85EF3-2FD9-42FA-8A5B-AE35206F3824}" dt="2025-01-03T14:41:35.964" v="556" actId="1076"/>
          <ac:picMkLst>
            <pc:docMk/>
            <pc:sldMk cId="3284612574" sldId="261"/>
            <ac:picMk id="23" creationId="{AEAD30C7-ECF5-15BE-CC33-F9F275530F15}"/>
          </ac:picMkLst>
        </pc:picChg>
        <pc:cxnChg chg="add del mod">
          <ac:chgData name="stp91164@gmail.com" userId="36aba635e8ddc010" providerId="LiveId" clId="{4CD85EF3-2FD9-42FA-8A5B-AE35206F3824}" dt="2025-01-03T14:37:21.467" v="535" actId="478"/>
          <ac:cxnSpMkLst>
            <pc:docMk/>
            <pc:sldMk cId="3284612574" sldId="261"/>
            <ac:cxnSpMk id="13" creationId="{F4E1211C-FFAB-432C-A3A5-283F604F3F8B}"/>
          </ac:cxnSpMkLst>
        </pc:cxnChg>
        <pc:cxnChg chg="add del mod">
          <ac:chgData name="stp91164@gmail.com" userId="36aba635e8ddc010" providerId="LiveId" clId="{4CD85EF3-2FD9-42FA-8A5B-AE35206F3824}" dt="2025-01-03T14:37:22.275" v="536" actId="478"/>
          <ac:cxnSpMkLst>
            <pc:docMk/>
            <pc:sldMk cId="3284612574" sldId="261"/>
            <ac:cxnSpMk id="15" creationId="{4DA5EC51-39E5-7CBB-E2E0-F9E79548B031}"/>
          </ac:cxnSpMkLst>
        </pc:cxnChg>
        <pc:cxnChg chg="add del mod">
          <ac:chgData name="stp91164@gmail.com" userId="36aba635e8ddc010" providerId="LiveId" clId="{4CD85EF3-2FD9-42FA-8A5B-AE35206F3824}" dt="2025-01-03T14:37:22.739" v="537" actId="478"/>
          <ac:cxnSpMkLst>
            <pc:docMk/>
            <pc:sldMk cId="3284612574" sldId="261"/>
            <ac:cxnSpMk id="17" creationId="{E1ACEE0A-6614-810D-C946-7EAD8466AD9E}"/>
          </ac:cxnSpMkLst>
        </pc:cxnChg>
        <pc:cxnChg chg="add del">
          <ac:chgData name="stp91164@gmail.com" userId="36aba635e8ddc010" providerId="LiveId" clId="{4CD85EF3-2FD9-42FA-8A5B-AE35206F3824}" dt="2025-01-03T14:37:21.028" v="534" actId="11529"/>
          <ac:cxnSpMkLst>
            <pc:docMk/>
            <pc:sldMk cId="3284612574" sldId="261"/>
            <ac:cxnSpMk id="19" creationId="{DF223A7F-64B2-3A19-A641-0FE61F1D6924}"/>
          </ac:cxnSpMkLst>
        </pc:cxnChg>
      </pc:sldChg>
      <pc:sldChg chg="addSp delSp modSp add mod">
        <pc:chgData name="stp91164@gmail.com" userId="36aba635e8ddc010" providerId="LiveId" clId="{4CD85EF3-2FD9-42FA-8A5B-AE35206F3824}" dt="2025-01-03T14:44:22.309" v="572" actId="1076"/>
        <pc:sldMkLst>
          <pc:docMk/>
          <pc:sldMk cId="2353914808" sldId="262"/>
        </pc:sldMkLst>
        <pc:spChg chg="mod">
          <ac:chgData name="stp91164@gmail.com" userId="36aba635e8ddc010" providerId="LiveId" clId="{4CD85EF3-2FD9-42FA-8A5B-AE35206F3824}" dt="2025-01-03T14:43:50.799" v="570" actId="20577"/>
          <ac:spMkLst>
            <pc:docMk/>
            <pc:sldMk cId="2353914808" sldId="262"/>
            <ac:spMk id="7" creationId="{63214D54-AE56-35B2-4C92-C88C5963CDA7}"/>
          </ac:spMkLst>
        </pc:spChg>
        <pc:picChg chg="add mod">
          <ac:chgData name="stp91164@gmail.com" userId="36aba635e8ddc010" providerId="LiveId" clId="{4CD85EF3-2FD9-42FA-8A5B-AE35206F3824}" dt="2025-01-03T14:44:22.309" v="572" actId="1076"/>
          <ac:picMkLst>
            <pc:docMk/>
            <pc:sldMk cId="2353914808" sldId="262"/>
            <ac:picMk id="3" creationId="{F20E9C91-9736-ABFF-7DDD-1F3FAEDCBD2C}"/>
          </ac:picMkLst>
        </pc:picChg>
        <pc:picChg chg="del">
          <ac:chgData name="stp91164@gmail.com" userId="36aba635e8ddc010" providerId="LiveId" clId="{4CD85EF3-2FD9-42FA-8A5B-AE35206F3824}" dt="2025-01-03T14:41:44.012" v="558" actId="478"/>
          <ac:picMkLst>
            <pc:docMk/>
            <pc:sldMk cId="2353914808" sldId="262"/>
            <ac:picMk id="10" creationId="{4A42D5EF-C483-5711-0825-3E2F162234BE}"/>
          </ac:picMkLst>
        </pc:picChg>
        <pc:picChg chg="del">
          <ac:chgData name="stp91164@gmail.com" userId="36aba635e8ddc010" providerId="LiveId" clId="{4CD85EF3-2FD9-42FA-8A5B-AE35206F3824}" dt="2025-01-03T14:41:45.037" v="559" actId="478"/>
          <ac:picMkLst>
            <pc:docMk/>
            <pc:sldMk cId="2353914808" sldId="262"/>
            <ac:picMk id="23" creationId="{CF6834FB-5C48-1749-00CF-79060217778F}"/>
          </ac:picMkLst>
        </pc:picChg>
        <pc:cxnChg chg="del">
          <ac:chgData name="stp91164@gmail.com" userId="36aba635e8ddc010" providerId="LiveId" clId="{4CD85EF3-2FD9-42FA-8A5B-AE35206F3824}" dt="2025-01-03T14:41:46.597" v="561" actId="478"/>
          <ac:cxnSpMkLst>
            <pc:docMk/>
            <pc:sldMk cId="2353914808" sldId="262"/>
            <ac:cxnSpMk id="13" creationId="{F56F00F1-3500-3658-E05D-341B55086668}"/>
          </ac:cxnSpMkLst>
        </pc:cxnChg>
        <pc:cxnChg chg="del">
          <ac:chgData name="stp91164@gmail.com" userId="36aba635e8ddc010" providerId="LiveId" clId="{4CD85EF3-2FD9-42FA-8A5B-AE35206F3824}" dt="2025-01-03T14:41:45.666" v="560" actId="478"/>
          <ac:cxnSpMkLst>
            <pc:docMk/>
            <pc:sldMk cId="2353914808" sldId="262"/>
            <ac:cxnSpMk id="15" creationId="{033214D6-7750-535D-5684-F0063B3C4A26}"/>
          </ac:cxnSpMkLst>
        </pc:cxnChg>
        <pc:cxnChg chg="del">
          <ac:chgData name="stp91164@gmail.com" userId="36aba635e8ddc010" providerId="LiveId" clId="{4CD85EF3-2FD9-42FA-8A5B-AE35206F3824}" dt="2025-01-03T14:41:47.368" v="562" actId="478"/>
          <ac:cxnSpMkLst>
            <pc:docMk/>
            <pc:sldMk cId="2353914808" sldId="262"/>
            <ac:cxnSpMk id="17" creationId="{E7D08857-0478-D612-19A3-CF3222074493}"/>
          </ac:cxnSpMkLst>
        </pc:cxnChg>
      </pc:sldChg>
      <pc:sldChg chg="addSp delSp modSp add mod modAnim">
        <pc:chgData name="stp91164@gmail.com" userId="36aba635e8ddc010" providerId="LiveId" clId="{4CD85EF3-2FD9-42FA-8A5B-AE35206F3824}" dt="2025-01-03T14:46:26.447" v="591" actId="14100"/>
        <pc:sldMkLst>
          <pc:docMk/>
          <pc:sldMk cId="2185639835" sldId="263"/>
        </pc:sldMkLst>
        <pc:spChg chg="mod">
          <ac:chgData name="stp91164@gmail.com" userId="36aba635e8ddc010" providerId="LiveId" clId="{4CD85EF3-2FD9-42FA-8A5B-AE35206F3824}" dt="2025-01-03T14:45:06.629" v="588" actId="1076"/>
          <ac:spMkLst>
            <pc:docMk/>
            <pc:sldMk cId="2185639835" sldId="263"/>
            <ac:spMk id="7" creationId="{F3D7CF6C-1230-6FAE-F40E-1B9B82C544E1}"/>
          </ac:spMkLst>
        </pc:spChg>
        <pc:picChg chg="add mod">
          <ac:chgData name="stp91164@gmail.com" userId="36aba635e8ddc010" providerId="LiveId" clId="{4CD85EF3-2FD9-42FA-8A5B-AE35206F3824}" dt="2025-01-03T14:46:26.447" v="591" actId="14100"/>
          <ac:picMkLst>
            <pc:docMk/>
            <pc:sldMk cId="2185639835" sldId="263"/>
            <ac:picMk id="2" creationId="{A6085568-C878-597C-9EB2-B0BE04BF7A87}"/>
          </ac:picMkLst>
        </pc:picChg>
        <pc:picChg chg="del">
          <ac:chgData name="stp91164@gmail.com" userId="36aba635e8ddc010" providerId="LiveId" clId="{4CD85EF3-2FD9-42FA-8A5B-AE35206F3824}" dt="2025-01-03T14:45:10.769" v="589" actId="478"/>
          <ac:picMkLst>
            <pc:docMk/>
            <pc:sldMk cId="2185639835" sldId="263"/>
            <ac:picMk id="3" creationId="{7D73A420-4500-361C-E8FF-260790946CE8}"/>
          </ac:picMkLst>
        </pc:picChg>
      </pc:sldChg>
      <pc:sldChg chg="delSp modSp add mod delAnim">
        <pc:chgData name="stp91164@gmail.com" userId="36aba635e8ddc010" providerId="LiveId" clId="{4CD85EF3-2FD9-42FA-8A5B-AE35206F3824}" dt="2025-01-03T14:49:50.737" v="672" actId="1076"/>
        <pc:sldMkLst>
          <pc:docMk/>
          <pc:sldMk cId="3652411893" sldId="264"/>
        </pc:sldMkLst>
        <pc:spChg chg="mod">
          <ac:chgData name="stp91164@gmail.com" userId="36aba635e8ddc010" providerId="LiveId" clId="{4CD85EF3-2FD9-42FA-8A5B-AE35206F3824}" dt="2025-01-03T14:49:50.737" v="672" actId="1076"/>
          <ac:spMkLst>
            <pc:docMk/>
            <pc:sldMk cId="3652411893" sldId="264"/>
            <ac:spMk id="7" creationId="{F3D7CF6C-1230-6FAE-F40E-1B9B82C544E1}"/>
          </ac:spMkLst>
        </pc:spChg>
        <pc:picChg chg="del">
          <ac:chgData name="stp91164@gmail.com" userId="36aba635e8ddc010" providerId="LiveId" clId="{4CD85EF3-2FD9-42FA-8A5B-AE35206F3824}" dt="2025-01-03T14:46:58.173" v="593" actId="478"/>
          <ac:picMkLst>
            <pc:docMk/>
            <pc:sldMk cId="3652411893" sldId="264"/>
            <ac:picMk id="2" creationId="{A6085568-C878-597C-9EB2-B0BE04BF7A8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4:13:17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4:13:17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4:13:17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4:13:17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3T14:13:17.0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71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1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3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3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1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70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4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31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92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44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50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06052B9-0EB0-4B8C-AEAE-767FA48E213A}" type="datetimeFigureOut">
              <a:rPr lang="zh-TW" altLang="en-US" smtClean="0"/>
              <a:t>2025/1/4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4E97C1-A16E-489A-AC89-1F78F651723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1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customXml" Target="../ink/ink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F873F78-8770-3F89-B25A-EFE183A6F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3200" y="5089801"/>
            <a:ext cx="10483958" cy="1143000"/>
          </a:xfrm>
        </p:spPr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授課教授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: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蔡正雄</a:t>
            </a:r>
            <a:endParaRPr lang="en-US" altLang="zh-TW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學    生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: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楊承翰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E65504-97AB-68FF-EC45-0B5DDE6EB621}"/>
              </a:ext>
            </a:extLst>
          </p:cNvPr>
          <p:cNvSpPr txBox="1"/>
          <p:nvPr/>
        </p:nvSpPr>
        <p:spPr>
          <a:xfrm>
            <a:off x="2518540" y="2014067"/>
            <a:ext cx="75300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 </a:t>
            </a:r>
            <a:r>
              <a:rPr lang="zh-TW" altLang="en-US" sz="3200" b="1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貓咪的各種叫聲情緒判別期末報告</a:t>
            </a:r>
          </a:p>
          <a:p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     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DFPlayer_Mp3_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播放器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+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按鈕控制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+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霹靂燈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7C0FD7-E24C-7DE2-96AF-D4FCB9A6FE7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9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29DD8-67D8-B8E9-682C-7F682C8D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BCF61B0-49CB-FA35-7413-60988C1B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5172034-1A68-95D7-3915-60D326C0F369}"/>
              </a:ext>
            </a:extLst>
          </p:cNvPr>
          <p:cNvSpPr txBox="1"/>
          <p:nvPr/>
        </p:nvSpPr>
        <p:spPr>
          <a:xfrm flipH="1">
            <a:off x="4984954" y="879816"/>
            <a:ext cx="2625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函式庫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E72C22-73BC-FE26-F030-3466996C9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00" y="2874091"/>
            <a:ext cx="10070077" cy="219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91476-CC9F-5FCB-A87B-AFAAFC47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353022-EB63-2A2A-0BD1-7A8108E10F7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9F654C-E313-6078-F812-AB583CF71418}"/>
              </a:ext>
            </a:extLst>
          </p:cNvPr>
          <p:cNvSpPr txBox="1"/>
          <p:nvPr/>
        </p:nvSpPr>
        <p:spPr>
          <a:xfrm flipH="1">
            <a:off x="4783393" y="673339"/>
            <a:ext cx="2625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準備材料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913D46-F67E-B76A-87AD-38E837D3AEA2}"/>
              </a:ext>
            </a:extLst>
          </p:cNvPr>
          <p:cNvSpPr txBox="1"/>
          <p:nvPr/>
        </p:nvSpPr>
        <p:spPr>
          <a:xfrm>
            <a:off x="2635044" y="2222091"/>
            <a:ext cx="5368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1.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麵包板         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6</a:t>
            </a:r>
            <a:r>
              <a:rPr lang="en-US" altLang="zh-TW" sz="2400">
                <a:latin typeface="華康中圓體" panose="020F0509000000000000" pitchFamily="49" charset="-120"/>
                <a:ea typeface="華康中圓體" panose="020F0509000000000000" pitchFamily="49" charset="-120"/>
              </a:rPr>
              <a:t>.DFplayer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2.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霹靂燈*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4       7.</a:t>
            </a:r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喇叭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3.</a:t>
            </a:r>
            <a:r>
              <a:rPr lang="en-US" altLang="zh-TW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 Arduino Nano</a:t>
            </a:r>
            <a:r>
              <a:rPr lang="zh-TW" altLang="en-US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板</a:t>
            </a:r>
            <a:endParaRPr lang="en-US" altLang="zh-TW" sz="2400" b="0" i="0" dirty="0">
              <a:effectLst/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4.</a:t>
            </a:r>
            <a:r>
              <a:rPr lang="en-US" altLang="zh-TW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en-US" altLang="zh-TW" sz="2400" b="0" i="0" dirty="0" err="1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MiniUSB</a:t>
            </a:r>
            <a:r>
              <a:rPr lang="en-US" altLang="zh-TW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zh-TW" altLang="en-US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連接線 </a:t>
            </a:r>
            <a:r>
              <a:rPr lang="en-US" altLang="zh-TW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</a:p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5.</a:t>
            </a:r>
            <a:r>
              <a:rPr lang="zh-TW" altLang="en-US" sz="2400" b="0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按鈕*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3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779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094FF-C31F-A18D-44F4-55B6CECAE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BDE0A9-75AE-0631-44F3-83B5F807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F5C42AF-9CFD-5F4A-77B9-E810CEF85004}"/>
              </a:ext>
            </a:extLst>
          </p:cNvPr>
          <p:cNvSpPr txBox="1"/>
          <p:nvPr/>
        </p:nvSpPr>
        <p:spPr>
          <a:xfrm flipH="1">
            <a:off x="4783393" y="103698"/>
            <a:ext cx="2625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程式碼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5956BC-945F-F530-E057-3274AEB1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726"/>
            <a:ext cx="6238875" cy="57382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2D4965-DA19-C619-C09A-C9A314FAB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540" y="907255"/>
            <a:ext cx="48387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0ECF-8099-F985-CBE1-5936DB438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A9FAAEE-1E47-0C20-F6B3-606B816C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87C1BBE-C29B-E910-43A7-086BE4312960}"/>
              </a:ext>
            </a:extLst>
          </p:cNvPr>
          <p:cNvSpPr txBox="1"/>
          <p:nvPr/>
        </p:nvSpPr>
        <p:spPr>
          <a:xfrm flipH="1">
            <a:off x="4783392" y="103698"/>
            <a:ext cx="337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過程中問題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620A335F-C156-FB2E-36E7-468C43E7A733}"/>
                  </a:ext>
                </a:extLst>
              </p14:cNvPr>
              <p14:cNvContentPartPr/>
              <p14:nvPr/>
            </p14:nvContentPartPr>
            <p14:xfrm>
              <a:off x="6960937" y="2880701"/>
              <a:ext cx="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620A335F-C156-FB2E-36E7-468C43E7A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817" y="287458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094FFB82-BDB9-8094-B40F-2CC1E7F9C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68" y="934695"/>
            <a:ext cx="6548284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5934-D93B-CEDC-4976-EC291788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87E9F62-21A2-1463-1784-596A303A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023CE2-3992-39BB-0C71-D9B09F5686BD}"/>
              </a:ext>
            </a:extLst>
          </p:cNvPr>
          <p:cNvSpPr txBox="1"/>
          <p:nvPr/>
        </p:nvSpPr>
        <p:spPr>
          <a:xfrm flipH="1">
            <a:off x="4940709" y="172524"/>
            <a:ext cx="337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流程圖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190AD1C2-F038-717D-7D27-21C9AAA5547E}"/>
                  </a:ext>
                </a:extLst>
              </p14:cNvPr>
              <p14:cNvContentPartPr/>
              <p14:nvPr/>
            </p14:nvContentPartPr>
            <p14:xfrm>
              <a:off x="6960937" y="2880701"/>
              <a:ext cx="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190AD1C2-F038-717D-7D27-21C9AAA554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817" y="287458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3655E611-1A79-A3FF-839F-7E900D82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87" y="1003521"/>
            <a:ext cx="8459736" cy="4549416"/>
          </a:xfrm>
          <a:prstGeom prst="rect">
            <a:avLst/>
          </a:prstGeom>
        </p:spPr>
      </p:pic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F4E1211C-FFAB-432C-A3A5-283F604F3F8B}"/>
              </a:ext>
            </a:extLst>
          </p:cNvPr>
          <p:cNvCxnSpPr/>
          <p:nvPr/>
        </p:nvCxnSpPr>
        <p:spPr>
          <a:xfrm rot="16200000" flipH="1">
            <a:off x="3574026" y="5363497"/>
            <a:ext cx="609600" cy="363794"/>
          </a:xfrm>
          <a:prstGeom prst="bentConnector3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DA5EC51-39E5-7CBB-E2E0-F9E79548B031}"/>
              </a:ext>
            </a:extLst>
          </p:cNvPr>
          <p:cNvCxnSpPr/>
          <p:nvPr/>
        </p:nvCxnSpPr>
        <p:spPr>
          <a:xfrm>
            <a:off x="6096000" y="5388077"/>
            <a:ext cx="0" cy="393291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E1ACEE0A-6614-810D-C946-7EAD8466AD9E}"/>
              </a:ext>
            </a:extLst>
          </p:cNvPr>
          <p:cNvCxnSpPr/>
          <p:nvPr/>
        </p:nvCxnSpPr>
        <p:spPr>
          <a:xfrm rot="5400000">
            <a:off x="8131279" y="5388078"/>
            <a:ext cx="462117" cy="462115"/>
          </a:xfrm>
          <a:prstGeom prst="bentConnector3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AEAD30C7-ECF5-15BE-CC33-F9F275530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72" y="5850194"/>
            <a:ext cx="2300745" cy="100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109C-E908-4D81-B478-6D8631384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B7CDE1C-DFFF-2B17-A78A-934048BD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214D54-AE56-35B2-4C92-C88C5963CDA7}"/>
              </a:ext>
            </a:extLst>
          </p:cNvPr>
          <p:cNvSpPr txBox="1"/>
          <p:nvPr/>
        </p:nvSpPr>
        <p:spPr>
          <a:xfrm flipH="1">
            <a:off x="4940709" y="172524"/>
            <a:ext cx="337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電路圖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E43A5B61-F560-EDBC-5EB8-DAF9866B7332}"/>
                  </a:ext>
                </a:extLst>
              </p14:cNvPr>
              <p14:cNvContentPartPr/>
              <p14:nvPr/>
            </p14:nvContentPartPr>
            <p14:xfrm>
              <a:off x="6960937" y="2880701"/>
              <a:ext cx="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E43A5B61-F560-EDBC-5EB8-DAF9866B73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817" y="287458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F20E9C91-9736-ABFF-7DDD-1F3FAEDCB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793773"/>
            <a:ext cx="109156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1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D69F8-3DFA-037E-4471-0177EA9C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5BCE46-471C-A3CE-245A-46D1E4EC9D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7CF6C-1230-6FAE-F40E-1B9B82C544E1}"/>
              </a:ext>
            </a:extLst>
          </p:cNvPr>
          <p:cNvSpPr txBox="1"/>
          <p:nvPr/>
        </p:nvSpPr>
        <p:spPr>
          <a:xfrm flipH="1">
            <a:off x="4655573" y="471844"/>
            <a:ext cx="3377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實作影片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73BA09A4-0E98-304E-1E99-F352986AF5DC}"/>
                  </a:ext>
                </a:extLst>
              </p14:cNvPr>
              <p14:cNvContentPartPr/>
              <p14:nvPr/>
            </p14:nvContentPartPr>
            <p14:xfrm>
              <a:off x="6960937" y="2880701"/>
              <a:ext cx="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73BA09A4-0E98-304E-1E99-F352986AF5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4817" y="287458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757603987.944305">
            <a:hlinkClick r:id="" action="ppaction://media"/>
            <a:extLst>
              <a:ext uri="{FF2B5EF4-FFF2-40B4-BE49-F238E27FC236}">
                <a16:creationId xmlns:a16="http://schemas.microsoft.com/office/drawing/2014/main" id="{A6085568-C878-597C-9EB2-B0BE04BF7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9200" y="1504334"/>
            <a:ext cx="9753600" cy="46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3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D69F8-3DFA-037E-4471-0177EA9C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E5BCE46-471C-A3CE-245A-46D1E4EC9D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568" y="103698"/>
            <a:ext cx="1891344" cy="16071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D7CF6C-1230-6FAE-F40E-1B9B82C544E1}"/>
              </a:ext>
            </a:extLst>
          </p:cNvPr>
          <p:cNvSpPr txBox="1"/>
          <p:nvPr/>
        </p:nvSpPr>
        <p:spPr>
          <a:xfrm flipH="1">
            <a:off x="2487260" y="2258724"/>
            <a:ext cx="89473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    感謝您的聆聽</a:t>
            </a:r>
            <a:endParaRPr lang="en-US" altLang="zh-TW" sz="48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endParaRPr lang="en-US" altLang="zh-TW" sz="48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en-US" altLang="zh-TW" sz="28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       Thank you for listening</a:t>
            </a:r>
            <a:endParaRPr lang="zh-TW" altLang="en-US" sz="28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73BA09A4-0E98-304E-1E99-F352986AF5DC}"/>
                  </a:ext>
                </a:extLst>
              </p14:cNvPr>
              <p14:cNvContentPartPr/>
              <p14:nvPr/>
            </p14:nvContentPartPr>
            <p14:xfrm>
              <a:off x="6960937" y="2880701"/>
              <a:ext cx="36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73BA09A4-0E98-304E-1E99-F352986AF5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817" y="287458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41189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</TotalTime>
  <Words>85</Words>
  <Application>Microsoft Office PowerPoint</Application>
  <PresentationFormat>寬螢幕</PresentationFormat>
  <Paragraphs>21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華康中圓體</vt:lpstr>
      <vt:lpstr>Calibri</vt:lpstr>
      <vt:lpstr>Calibri Light</vt:lpstr>
      <vt:lpstr>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stp91164@gmail.com</dc:creator>
  <cp:lastModifiedBy>stp91164@gmail.com</cp:lastModifiedBy>
  <cp:revision>3</cp:revision>
  <dcterms:created xsi:type="dcterms:W3CDTF">2025-01-03T13:43:27Z</dcterms:created>
  <dcterms:modified xsi:type="dcterms:W3CDTF">2025-01-04T01:47:34Z</dcterms:modified>
</cp:coreProperties>
</file>